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72" r:id="rId4"/>
    <p:sldId id="280" r:id="rId5"/>
    <p:sldId id="281" r:id="rId6"/>
    <p:sldId id="282" r:id="rId7"/>
    <p:sldId id="273" r:id="rId8"/>
    <p:sldId id="284" r:id="rId9"/>
    <p:sldId id="274" r:id="rId10"/>
    <p:sldId id="275" r:id="rId11"/>
    <p:sldId id="276" r:id="rId12"/>
    <p:sldId id="277" r:id="rId13"/>
    <p:sldId id="285" r:id="rId14"/>
    <p:sldId id="286" r:id="rId15"/>
    <p:sldId id="288" r:id="rId16"/>
    <p:sldId id="289" r:id="rId17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917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659786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0579813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4476111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4422EC-8B6C-ADFF-FCF6-13B6F862A9C9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CCA96-2F94-9F52-7CD8-729ED3A1127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5A2B94C9-7065-6BBD-1187-0F2C7C784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50098C7A-37B7-F09C-2BA1-CDDFA40C38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EF9A0F0C-5C4C-91E5-964E-AE92D1E318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6610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B5612-7EEE-3E69-244D-0B10F6045EA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29B8B69D-A408-3DC5-6977-257FBBDD5A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61E27EDB-63E8-9670-F42E-797C4B7A24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033065BD-40CC-C062-3667-A4F52D755B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5114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87869-1840-00AF-C2D0-8BC378E0AC8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1A9600D2-8E37-62C1-029F-43E8896717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7E320BC4-F9F5-E8A7-1ECA-3CCB9315CA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580F6D79-DBDE-5385-7E49-26827E014F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127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E68B4B-34E9-6DAA-81B4-971BABB6DF1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D1E36D29-304B-46FA-FCC4-5B1FB0D9C3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96698358-4EAC-340F-45FB-62CA85B826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1CC828C4-B173-D752-A155-5688AE24A6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5440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07275-7DAA-6D11-6974-B3C45C248FC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>
            <a:extLst>
              <a:ext uri="{FF2B5EF4-FFF2-40B4-BE49-F238E27FC236}">
                <a16:creationId xmlns:a16="http://schemas.microsoft.com/office/drawing/2014/main" id="{9CB0A335-2EDD-55D4-58E9-DC4D632E15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>
            <a:extLst>
              <a:ext uri="{FF2B5EF4-FFF2-40B4-BE49-F238E27FC236}">
                <a16:creationId xmlns:a16="http://schemas.microsoft.com/office/drawing/2014/main" id="{B8C38FF2-84A0-7E81-DC1B-337BD62479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>
            <a:extLst>
              <a:ext uri="{FF2B5EF4-FFF2-40B4-BE49-F238E27FC236}">
                <a16:creationId xmlns:a16="http://schemas.microsoft.com/office/drawing/2014/main" id="{4A5EC057-E024-2AE4-303D-5ACF5B653A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8427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BB085-EBBD-DFBE-6486-EB5E5737ABD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>
            <a:extLst>
              <a:ext uri="{FF2B5EF4-FFF2-40B4-BE49-F238E27FC236}">
                <a16:creationId xmlns:a16="http://schemas.microsoft.com/office/drawing/2014/main" id="{ECD8B233-53E2-8D06-7BCD-A5F28C806C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>
            <a:extLst>
              <a:ext uri="{FF2B5EF4-FFF2-40B4-BE49-F238E27FC236}">
                <a16:creationId xmlns:a16="http://schemas.microsoft.com/office/drawing/2014/main" id="{0C5B897F-EA29-25A3-7215-DDB15D31E1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>
            <a:extLst>
              <a:ext uri="{FF2B5EF4-FFF2-40B4-BE49-F238E27FC236}">
                <a16:creationId xmlns:a16="http://schemas.microsoft.com/office/drawing/2014/main" id="{DCA99AAA-8B3A-906F-E699-03B7E4D732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0355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7670B-18E5-A5C1-4FBE-B7DFA2F82AF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>
            <a:extLst>
              <a:ext uri="{FF2B5EF4-FFF2-40B4-BE49-F238E27FC236}">
                <a16:creationId xmlns:a16="http://schemas.microsoft.com/office/drawing/2014/main" id="{8BF28113-487F-C294-DC8A-396E216AE9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>
            <a:extLst>
              <a:ext uri="{FF2B5EF4-FFF2-40B4-BE49-F238E27FC236}">
                <a16:creationId xmlns:a16="http://schemas.microsoft.com/office/drawing/2014/main" id="{17DE673D-F187-7553-0BFF-1A3B2E6D58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>
            <a:extLst>
              <a:ext uri="{FF2B5EF4-FFF2-40B4-BE49-F238E27FC236}">
                <a16:creationId xmlns:a16="http://schemas.microsoft.com/office/drawing/2014/main" id="{864ADC34-BB35-F59E-86B6-1E1AC9B241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4993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762056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1529566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757807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DB8D2E-F600-5C35-5DEE-2AD6B7A93443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3ACD2-BD8F-AD88-F57F-481780128F2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7620569" name="Slide Image Placeholder 1">
            <a:extLst>
              <a:ext uri="{FF2B5EF4-FFF2-40B4-BE49-F238E27FC236}">
                <a16:creationId xmlns:a16="http://schemas.microsoft.com/office/drawing/2014/main" id="{81421D38-F22C-B890-3F46-9F3C8E7E8B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15295669" name="Notes Placeholder 2">
            <a:extLst>
              <a:ext uri="{FF2B5EF4-FFF2-40B4-BE49-F238E27FC236}">
                <a16:creationId xmlns:a16="http://schemas.microsoft.com/office/drawing/2014/main" id="{9D19A34E-A5AF-8393-6C66-1112334083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7578077" name="Slide Number Placeholder 3">
            <a:extLst>
              <a:ext uri="{FF2B5EF4-FFF2-40B4-BE49-F238E27FC236}">
                <a16:creationId xmlns:a16="http://schemas.microsoft.com/office/drawing/2014/main" id="{43B92DA4-2AD1-EE48-B8A6-B8809C95F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DB8D2E-F600-5C35-5DEE-2AD6B7A93443}" type="slidenum">
              <a:rPr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1429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414111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2376688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2088431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2017E86-C2D6-12A0-438F-CB1FDA70C178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05911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925656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935512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C8E894-81AC-AD76-D2A1-80437DC85F3F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  <p:sp>
        <p:nvSpPr>
          <p:cNvPr id="2" name="ZoneTexte 7">
            <a:extLst>
              <a:ext uri="{FF2B5EF4-FFF2-40B4-BE49-F238E27FC236}">
                <a16:creationId xmlns:a16="http://schemas.microsoft.com/office/drawing/2014/main" id="{59B5BDD0-DB3C-6DA5-0C68-8806181DAB1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 dirty="0">
                <a:cs typeface="Arial"/>
              </a:rPr>
              <a:t>ANNEXE 2_FICHE PRODUIT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8_ ELEMENTS DECORATIFS</a:t>
            </a: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81B5D34-5A36-2947-5F89-9BC7604739C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1425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SPAC1 : Panneau circulaire acoustique décoratif suspendu – ajourée </a:t>
            </a:r>
            <a:endParaRPr sz="1400"/>
          </a:p>
        </p:txBody>
      </p:sp>
      <p:sp>
        <p:nvSpPr>
          <p:cNvPr id="23388143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A074C78-C181-5224-1361-7293E8803453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6194290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693681704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8193832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1110457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1643658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9848098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9083969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21151519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2081628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SPAC2 : Panneau acoustique décoratif suspendu–set de 4 pièces - D120 cm x H 24 cm</a:t>
            </a:r>
            <a:endParaRPr sz="1400"/>
          </a:p>
        </p:txBody>
      </p:sp>
      <p:sp>
        <p:nvSpPr>
          <p:cNvPr id="119634143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14901120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3597666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0022684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748551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7928624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3599516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0741342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66866015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3C56CE8-E620-8966-4747-8B10020B7EA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196F5D5D-A789-F0BC-034E-0FA6FC1E909B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CLA1</a:t>
            </a: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Claustra sur mesure motif 1 - 120*260cm</a:t>
            </a:r>
            <a:endParaRPr sz="1400" dirty="0"/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B1B9E4A0-4DD8-7E4B-29B5-4956C9B0B8E7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149011202" name="Espace réservé du contenu 4">
            <a:extLst>
              <a:ext uri="{FF2B5EF4-FFF2-40B4-BE49-F238E27FC236}">
                <a16:creationId xmlns:a16="http://schemas.microsoft.com/office/drawing/2014/main" id="{F6A081D2-FF6D-5B21-3F29-17A3323AA54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35976668" name="ZoneTexte 13">
            <a:extLst>
              <a:ext uri="{FF2B5EF4-FFF2-40B4-BE49-F238E27FC236}">
                <a16:creationId xmlns:a16="http://schemas.microsoft.com/office/drawing/2014/main" id="{CEEE37BD-1A8B-DE70-F941-ED22B2BBA0F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00226847" name="Rectangle 14">
            <a:extLst>
              <a:ext uri="{FF2B5EF4-FFF2-40B4-BE49-F238E27FC236}">
                <a16:creationId xmlns:a16="http://schemas.microsoft.com/office/drawing/2014/main" id="{03A3E1ED-CFD1-A251-F582-A8526EE6FEFC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CF8E46AF-6450-CF13-21BB-067428EDBDC1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488F9F47-D2A0-5BCA-A77C-5350D4981BB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79286243" name="Rectangle 10">
            <a:extLst>
              <a:ext uri="{FF2B5EF4-FFF2-40B4-BE49-F238E27FC236}">
                <a16:creationId xmlns:a16="http://schemas.microsoft.com/office/drawing/2014/main" id="{CEB65751-9ADD-B754-221D-CAFD322D9E3B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35995165" name="Rectangle 11">
            <a:extLst>
              <a:ext uri="{FF2B5EF4-FFF2-40B4-BE49-F238E27FC236}">
                <a16:creationId xmlns:a16="http://schemas.microsoft.com/office/drawing/2014/main" id="{33D7082C-DB2C-3149-8AF5-6BC743705D0C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07413423" name="Espace réservé du texte 5">
            <a:extLst>
              <a:ext uri="{FF2B5EF4-FFF2-40B4-BE49-F238E27FC236}">
                <a16:creationId xmlns:a16="http://schemas.microsoft.com/office/drawing/2014/main" id="{9A660A13-2A06-BE10-ABDE-9BC61167D63D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668660158" name="Espace réservé du texte 5">
            <a:extLst>
              <a:ext uri="{FF2B5EF4-FFF2-40B4-BE49-F238E27FC236}">
                <a16:creationId xmlns:a16="http://schemas.microsoft.com/office/drawing/2014/main" id="{36CFF1D7-AC7F-731B-2339-DF5D48124925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403960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430A566-0786-1054-EEE2-F7CE2F575A2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44E9A121-6F97-4C34-0E23-618DF6128BFE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CLA2 </a:t>
            </a: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Claustra sur mesure motif 2 - 120*260cm</a:t>
            </a:r>
            <a:endParaRPr sz="1400" dirty="0"/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F7B383C3-5EE2-D097-87C0-1C2270012512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149011202" name="Espace réservé du contenu 4">
            <a:extLst>
              <a:ext uri="{FF2B5EF4-FFF2-40B4-BE49-F238E27FC236}">
                <a16:creationId xmlns:a16="http://schemas.microsoft.com/office/drawing/2014/main" id="{86C956D0-8CB1-2A29-6471-D58D9FBE660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35976668" name="ZoneTexte 13">
            <a:extLst>
              <a:ext uri="{FF2B5EF4-FFF2-40B4-BE49-F238E27FC236}">
                <a16:creationId xmlns:a16="http://schemas.microsoft.com/office/drawing/2014/main" id="{31AEB358-D1B9-A807-98E4-31229CB23C5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00226847" name="Rectangle 14">
            <a:extLst>
              <a:ext uri="{FF2B5EF4-FFF2-40B4-BE49-F238E27FC236}">
                <a16:creationId xmlns:a16="http://schemas.microsoft.com/office/drawing/2014/main" id="{A154FF92-9BF9-4DB2-62A1-06B27458CC3B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17C6C037-F6A6-2A6B-2567-BB11B2C0D319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2E0D9255-48B5-6BFA-B36E-36D02EA0CA7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79286243" name="Rectangle 10">
            <a:extLst>
              <a:ext uri="{FF2B5EF4-FFF2-40B4-BE49-F238E27FC236}">
                <a16:creationId xmlns:a16="http://schemas.microsoft.com/office/drawing/2014/main" id="{6C0A1EC1-1448-8873-8D78-26B98EE4FCBE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35995165" name="Rectangle 11">
            <a:extLst>
              <a:ext uri="{FF2B5EF4-FFF2-40B4-BE49-F238E27FC236}">
                <a16:creationId xmlns:a16="http://schemas.microsoft.com/office/drawing/2014/main" id="{FC566D06-EAC1-2988-5ED8-3643D927D6DD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07413423" name="Espace réservé du texte 5">
            <a:extLst>
              <a:ext uri="{FF2B5EF4-FFF2-40B4-BE49-F238E27FC236}">
                <a16:creationId xmlns:a16="http://schemas.microsoft.com/office/drawing/2014/main" id="{F1ACE773-C86F-1D24-641B-AF33D0B6E3C4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668660158" name="Espace réservé du texte 5">
            <a:extLst>
              <a:ext uri="{FF2B5EF4-FFF2-40B4-BE49-F238E27FC236}">
                <a16:creationId xmlns:a16="http://schemas.microsoft.com/office/drawing/2014/main" id="{6ADCB93E-4C01-25F4-E9BD-3257F2E7E868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31826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793726A-9745-B404-ECE9-83C851A0F95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540861FD-F7EA-6C7C-6691-DBA06ACD04EB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PF1: Panneau mural ajouré en feutrine type 1</a:t>
            </a:r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F372DFF3-B721-A5B1-5EE1-AADB251E2724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49011202" name="Espace réservé du contenu 4">
            <a:extLst>
              <a:ext uri="{FF2B5EF4-FFF2-40B4-BE49-F238E27FC236}">
                <a16:creationId xmlns:a16="http://schemas.microsoft.com/office/drawing/2014/main" id="{9385BD1E-B76F-375D-0BD2-7CC0FC74ACB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35976668" name="ZoneTexte 13">
            <a:extLst>
              <a:ext uri="{FF2B5EF4-FFF2-40B4-BE49-F238E27FC236}">
                <a16:creationId xmlns:a16="http://schemas.microsoft.com/office/drawing/2014/main" id="{DAE9981B-9BA2-EEB8-1838-8BFDE74F77F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00226847" name="Rectangle 14">
            <a:extLst>
              <a:ext uri="{FF2B5EF4-FFF2-40B4-BE49-F238E27FC236}">
                <a16:creationId xmlns:a16="http://schemas.microsoft.com/office/drawing/2014/main" id="{86718A61-A15C-57C2-6D60-55D847A4513A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318D70F9-43BE-B434-7604-9421C39DCAD0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EE6EE065-E538-446A-FF22-261AD7DC15E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79286243" name="Rectangle 10">
            <a:extLst>
              <a:ext uri="{FF2B5EF4-FFF2-40B4-BE49-F238E27FC236}">
                <a16:creationId xmlns:a16="http://schemas.microsoft.com/office/drawing/2014/main" id="{6032A2DE-3A50-0F4D-3568-AC5F7226CF6B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35995165" name="Rectangle 11">
            <a:extLst>
              <a:ext uri="{FF2B5EF4-FFF2-40B4-BE49-F238E27FC236}">
                <a16:creationId xmlns:a16="http://schemas.microsoft.com/office/drawing/2014/main" id="{13EB2993-8149-A123-3C0D-4A85E43DBE37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07413423" name="Espace réservé du texte 5">
            <a:extLst>
              <a:ext uri="{FF2B5EF4-FFF2-40B4-BE49-F238E27FC236}">
                <a16:creationId xmlns:a16="http://schemas.microsoft.com/office/drawing/2014/main" id="{FD1F1AB9-371F-7320-4256-3C2B7E019D9C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668660158" name="Espace réservé du texte 5">
            <a:extLst>
              <a:ext uri="{FF2B5EF4-FFF2-40B4-BE49-F238E27FC236}">
                <a16:creationId xmlns:a16="http://schemas.microsoft.com/office/drawing/2014/main" id="{E6C7308D-7178-D604-9317-A177173E5027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825624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2BE0041-4227-916B-9911-70E2BA6CF12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815C11CC-2615-C75E-B901-505CEFF3E2AF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PF2: Panneau mural ajouré en feutrine type 2</a:t>
            </a:r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7BC9CC33-928F-1227-23F6-770631405388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149011202" name="Espace réservé du contenu 4">
            <a:extLst>
              <a:ext uri="{FF2B5EF4-FFF2-40B4-BE49-F238E27FC236}">
                <a16:creationId xmlns:a16="http://schemas.microsoft.com/office/drawing/2014/main" id="{1452CCB5-6E8C-1177-E733-FEF72B9C01D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35976668" name="ZoneTexte 13">
            <a:extLst>
              <a:ext uri="{FF2B5EF4-FFF2-40B4-BE49-F238E27FC236}">
                <a16:creationId xmlns:a16="http://schemas.microsoft.com/office/drawing/2014/main" id="{C71622B4-E09F-4766-0AF1-CE6B3F3FE58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00226847" name="Rectangle 14">
            <a:extLst>
              <a:ext uri="{FF2B5EF4-FFF2-40B4-BE49-F238E27FC236}">
                <a16:creationId xmlns:a16="http://schemas.microsoft.com/office/drawing/2014/main" id="{81BCC96F-8889-F9CD-A936-2384B0FD7538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0F78402F-4187-45EB-9A81-4809D8A16D2E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4CC19DE7-2F2E-AC54-AF29-AD6C459AC6E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79286243" name="Rectangle 10">
            <a:extLst>
              <a:ext uri="{FF2B5EF4-FFF2-40B4-BE49-F238E27FC236}">
                <a16:creationId xmlns:a16="http://schemas.microsoft.com/office/drawing/2014/main" id="{97E4814F-EA28-F576-8363-FD73D5F18F08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35995165" name="Rectangle 11">
            <a:extLst>
              <a:ext uri="{FF2B5EF4-FFF2-40B4-BE49-F238E27FC236}">
                <a16:creationId xmlns:a16="http://schemas.microsoft.com/office/drawing/2014/main" id="{710F810C-8607-DF96-9281-9CB6FFCE2FC2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07413423" name="Espace réservé du texte 5">
            <a:extLst>
              <a:ext uri="{FF2B5EF4-FFF2-40B4-BE49-F238E27FC236}">
                <a16:creationId xmlns:a16="http://schemas.microsoft.com/office/drawing/2014/main" id="{A5F6F0B8-948D-F0E6-835D-B6D13128A0FD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668660158" name="Espace réservé du texte 5">
            <a:extLst>
              <a:ext uri="{FF2B5EF4-FFF2-40B4-BE49-F238E27FC236}">
                <a16:creationId xmlns:a16="http://schemas.microsoft.com/office/drawing/2014/main" id="{1A67CC23-A897-F8D6-C207-7400CFF1AAA7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791764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 : Luminaire décoratif suspendu rotin multiple</a:t>
            </a:r>
            <a:endParaRPr sz="2800"/>
          </a:p>
        </p:txBody>
      </p:sp>
      <p:sp>
        <p:nvSpPr>
          <p:cNvPr id="172771036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48343616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95261704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1982851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9528091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8729782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3440322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2475770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518408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31CB9B0-DE37-AA29-9DD8-1528F8A65AA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>
            <a:extLst>
              <a:ext uri="{FF2B5EF4-FFF2-40B4-BE49-F238E27FC236}">
                <a16:creationId xmlns:a16="http://schemas.microsoft.com/office/drawing/2014/main" id="{48ED5AB6-F0DE-49F9-4ABA-817DA7A3A1EA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DFV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Structure en forme de vagues</a:t>
            </a:r>
            <a:endParaRPr sz="2800" dirty="0"/>
          </a:p>
        </p:txBody>
      </p:sp>
      <p:sp>
        <p:nvSpPr>
          <p:cNvPr id="1727710369" name="Espace réservé du numéro de diapositive 2">
            <a:extLst>
              <a:ext uri="{FF2B5EF4-FFF2-40B4-BE49-F238E27FC236}">
                <a16:creationId xmlns:a16="http://schemas.microsoft.com/office/drawing/2014/main" id="{FCAD1529-F54A-8D9B-ECD0-FCBAB53C91AE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483436165" name="Espace réservé du contenu 4">
            <a:extLst>
              <a:ext uri="{FF2B5EF4-FFF2-40B4-BE49-F238E27FC236}">
                <a16:creationId xmlns:a16="http://schemas.microsoft.com/office/drawing/2014/main" id="{0603B993-D520-3509-EFB1-31E35C3132BC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95261704" name="ZoneTexte 13">
            <a:extLst>
              <a:ext uri="{FF2B5EF4-FFF2-40B4-BE49-F238E27FC236}">
                <a16:creationId xmlns:a16="http://schemas.microsoft.com/office/drawing/2014/main" id="{F3BDCE4C-8B2D-DFA1-A829-64CC78962A7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19828518" name="Rectangle 14">
            <a:extLst>
              <a:ext uri="{FF2B5EF4-FFF2-40B4-BE49-F238E27FC236}">
                <a16:creationId xmlns:a16="http://schemas.microsoft.com/office/drawing/2014/main" id="{307E12E0-75DE-88A5-AD89-A5D655676573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95280910" name="Espace réservé du texte 5">
            <a:extLst>
              <a:ext uri="{FF2B5EF4-FFF2-40B4-BE49-F238E27FC236}">
                <a16:creationId xmlns:a16="http://schemas.microsoft.com/office/drawing/2014/main" id="{C103DD45-1ABD-308B-3D0D-F35F46A4691E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>
            <a:extLst>
              <a:ext uri="{FF2B5EF4-FFF2-40B4-BE49-F238E27FC236}">
                <a16:creationId xmlns:a16="http://schemas.microsoft.com/office/drawing/2014/main" id="{1947E958-8D30-1125-80F5-47C87EF5840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87297823" name="Rectangle 10">
            <a:extLst>
              <a:ext uri="{FF2B5EF4-FFF2-40B4-BE49-F238E27FC236}">
                <a16:creationId xmlns:a16="http://schemas.microsoft.com/office/drawing/2014/main" id="{3D4EC654-A58C-F204-D06E-035DADC369BD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34403229" name="Rectangle 11">
            <a:extLst>
              <a:ext uri="{FF2B5EF4-FFF2-40B4-BE49-F238E27FC236}">
                <a16:creationId xmlns:a16="http://schemas.microsoft.com/office/drawing/2014/main" id="{CCC5F9D0-18FB-BA48-D2F7-612E7F61C16F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24757701" name="Espace réservé du texte 5">
            <a:extLst>
              <a:ext uri="{FF2B5EF4-FFF2-40B4-BE49-F238E27FC236}">
                <a16:creationId xmlns:a16="http://schemas.microsoft.com/office/drawing/2014/main" id="{B87E9105-B666-F6D0-FEE1-6AEB80170C6E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5184084" name="Espace réservé du texte 5">
            <a:extLst>
              <a:ext uri="{FF2B5EF4-FFF2-40B4-BE49-F238E27FC236}">
                <a16:creationId xmlns:a16="http://schemas.microsoft.com/office/drawing/2014/main" id="{697387F6-8CD8-E44C-30A2-2925D1CAD15A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053303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28EBF3A-4CCB-BDBB-30D7-A3213821193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>
            <a:extLst>
              <a:ext uri="{FF2B5EF4-FFF2-40B4-BE49-F238E27FC236}">
                <a16:creationId xmlns:a16="http://schemas.microsoft.com/office/drawing/2014/main" id="{D277816F-37F2-A038-04A4-0860274E6E48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SFV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Structure forme vague autour d’un poteau</a:t>
            </a:r>
            <a:endParaRPr sz="2800" dirty="0"/>
          </a:p>
        </p:txBody>
      </p:sp>
      <p:sp>
        <p:nvSpPr>
          <p:cNvPr id="1727710369" name="Espace réservé du numéro de diapositive 2">
            <a:extLst>
              <a:ext uri="{FF2B5EF4-FFF2-40B4-BE49-F238E27FC236}">
                <a16:creationId xmlns:a16="http://schemas.microsoft.com/office/drawing/2014/main" id="{70FBB5E6-8C59-8A1E-D185-98FE0B456787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483436165" name="Espace réservé du contenu 4">
            <a:extLst>
              <a:ext uri="{FF2B5EF4-FFF2-40B4-BE49-F238E27FC236}">
                <a16:creationId xmlns:a16="http://schemas.microsoft.com/office/drawing/2014/main" id="{DA8C1BEC-837F-CAA2-2841-830CE1B9BC8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95261704" name="ZoneTexte 13">
            <a:extLst>
              <a:ext uri="{FF2B5EF4-FFF2-40B4-BE49-F238E27FC236}">
                <a16:creationId xmlns:a16="http://schemas.microsoft.com/office/drawing/2014/main" id="{EAFA851D-B23C-44A4-7AEA-51BB4272CBD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19828518" name="Rectangle 14">
            <a:extLst>
              <a:ext uri="{FF2B5EF4-FFF2-40B4-BE49-F238E27FC236}">
                <a16:creationId xmlns:a16="http://schemas.microsoft.com/office/drawing/2014/main" id="{995DD4B9-DD3C-F5C5-D32A-C96460B2B30B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95280910" name="Espace réservé du texte 5">
            <a:extLst>
              <a:ext uri="{FF2B5EF4-FFF2-40B4-BE49-F238E27FC236}">
                <a16:creationId xmlns:a16="http://schemas.microsoft.com/office/drawing/2014/main" id="{60F6F985-5434-312F-B67D-97E482CECBA7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>
            <a:extLst>
              <a:ext uri="{FF2B5EF4-FFF2-40B4-BE49-F238E27FC236}">
                <a16:creationId xmlns:a16="http://schemas.microsoft.com/office/drawing/2014/main" id="{632FECBA-DED4-8D64-2A9E-F4774AF7C4F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87297823" name="Rectangle 10">
            <a:extLst>
              <a:ext uri="{FF2B5EF4-FFF2-40B4-BE49-F238E27FC236}">
                <a16:creationId xmlns:a16="http://schemas.microsoft.com/office/drawing/2014/main" id="{DECF700D-50FD-A74D-5C05-065D12380DC4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34403229" name="Rectangle 11">
            <a:extLst>
              <a:ext uri="{FF2B5EF4-FFF2-40B4-BE49-F238E27FC236}">
                <a16:creationId xmlns:a16="http://schemas.microsoft.com/office/drawing/2014/main" id="{5770BBCD-4CE1-F3C2-EEDA-BCCC953E362F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24757701" name="Espace réservé du texte 5">
            <a:extLst>
              <a:ext uri="{FF2B5EF4-FFF2-40B4-BE49-F238E27FC236}">
                <a16:creationId xmlns:a16="http://schemas.microsoft.com/office/drawing/2014/main" id="{A5157607-FD20-1F91-6CAB-840976C4809C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5184084" name="Espace réservé du texte 5">
            <a:extLst>
              <a:ext uri="{FF2B5EF4-FFF2-40B4-BE49-F238E27FC236}">
                <a16:creationId xmlns:a16="http://schemas.microsoft.com/office/drawing/2014/main" id="{1893E1B5-C7C7-49B3-5778-9582F8832691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3899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848FD47-063E-06C8-2A3C-69AA66F4FEE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>
            <a:extLst>
              <a:ext uri="{FF2B5EF4-FFF2-40B4-BE49-F238E27FC236}">
                <a16:creationId xmlns:a16="http://schemas.microsoft.com/office/drawing/2014/main" id="{D1D0518A-A093-FA57-8D53-BAEE13BCD261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TSF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Treillis à suspendre en faux plafond </a:t>
            </a:r>
            <a:endParaRPr sz="2800" dirty="0"/>
          </a:p>
        </p:txBody>
      </p:sp>
      <p:sp>
        <p:nvSpPr>
          <p:cNvPr id="1727710369" name="Espace réservé du numéro de diapositive 2">
            <a:extLst>
              <a:ext uri="{FF2B5EF4-FFF2-40B4-BE49-F238E27FC236}">
                <a16:creationId xmlns:a16="http://schemas.microsoft.com/office/drawing/2014/main" id="{C7C20505-B393-8E54-6DFF-AA254AFB1702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483436165" name="Espace réservé du contenu 4">
            <a:extLst>
              <a:ext uri="{FF2B5EF4-FFF2-40B4-BE49-F238E27FC236}">
                <a16:creationId xmlns:a16="http://schemas.microsoft.com/office/drawing/2014/main" id="{B62A256B-78EF-92EB-9A61-3ECFD8C6501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95261704" name="ZoneTexte 13">
            <a:extLst>
              <a:ext uri="{FF2B5EF4-FFF2-40B4-BE49-F238E27FC236}">
                <a16:creationId xmlns:a16="http://schemas.microsoft.com/office/drawing/2014/main" id="{64D6ADCE-B03A-F49D-8174-C625F9B062B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19828518" name="Rectangle 14">
            <a:extLst>
              <a:ext uri="{FF2B5EF4-FFF2-40B4-BE49-F238E27FC236}">
                <a16:creationId xmlns:a16="http://schemas.microsoft.com/office/drawing/2014/main" id="{29F6AC76-DF4D-2B9A-525C-90949226B14E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95280910" name="Espace réservé du texte 5">
            <a:extLst>
              <a:ext uri="{FF2B5EF4-FFF2-40B4-BE49-F238E27FC236}">
                <a16:creationId xmlns:a16="http://schemas.microsoft.com/office/drawing/2014/main" id="{98000253-0BBF-E87C-3F02-12FDFBA42CB5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>
            <a:extLst>
              <a:ext uri="{FF2B5EF4-FFF2-40B4-BE49-F238E27FC236}">
                <a16:creationId xmlns:a16="http://schemas.microsoft.com/office/drawing/2014/main" id="{A289C94A-EE04-738D-91F3-8715BB95313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87297823" name="Rectangle 10">
            <a:extLst>
              <a:ext uri="{FF2B5EF4-FFF2-40B4-BE49-F238E27FC236}">
                <a16:creationId xmlns:a16="http://schemas.microsoft.com/office/drawing/2014/main" id="{D3473F21-41B5-CBAE-EB34-D5621337CE44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34403229" name="Rectangle 11">
            <a:extLst>
              <a:ext uri="{FF2B5EF4-FFF2-40B4-BE49-F238E27FC236}">
                <a16:creationId xmlns:a16="http://schemas.microsoft.com/office/drawing/2014/main" id="{0F7BA86A-D765-A7EF-C588-399212AB56B0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24757701" name="Espace réservé du texte 5">
            <a:extLst>
              <a:ext uri="{FF2B5EF4-FFF2-40B4-BE49-F238E27FC236}">
                <a16:creationId xmlns:a16="http://schemas.microsoft.com/office/drawing/2014/main" id="{C6C137E9-1805-A72C-7E7D-3AA83211452F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5184084" name="Espace réservé du texte 5">
            <a:extLst>
              <a:ext uri="{FF2B5EF4-FFF2-40B4-BE49-F238E27FC236}">
                <a16:creationId xmlns:a16="http://schemas.microsoft.com/office/drawing/2014/main" id="{919B2F9F-6AC9-44AB-0A8A-FD18EB24CC3C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781133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069979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ECL3 : Eclairage type suspension – verre teinté vert diam.20cm</a:t>
            </a:r>
            <a:endParaRPr sz="2800"/>
          </a:p>
        </p:txBody>
      </p:sp>
      <p:sp>
        <p:nvSpPr>
          <p:cNvPr id="202063112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3654F96-C091-36FF-128C-7B055393978B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195212581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3512640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5286184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642874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8713854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9010970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1207622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4081300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1150933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5E1BB39-0EAA-B577-BF66-1CC194BDF4B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0699796" name="Titre 3">
            <a:extLst>
              <a:ext uri="{FF2B5EF4-FFF2-40B4-BE49-F238E27FC236}">
                <a16:creationId xmlns:a16="http://schemas.microsoft.com/office/drawing/2014/main" id="{8D0A01EE-DEB0-36E2-EFEE-FE49C88F3E6A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ECL4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Eclairage cylindrique</a:t>
            </a:r>
            <a:endParaRPr sz="2800" dirty="0"/>
          </a:p>
        </p:txBody>
      </p:sp>
      <p:sp>
        <p:nvSpPr>
          <p:cNvPr id="2020631124" name="Espace réservé du numéro de diapositive 2">
            <a:extLst>
              <a:ext uri="{FF2B5EF4-FFF2-40B4-BE49-F238E27FC236}">
                <a16:creationId xmlns:a16="http://schemas.microsoft.com/office/drawing/2014/main" id="{D8565F3A-D3DB-DF9E-93EF-A0373A0D6C48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3654F96-C091-36FF-128C-7B055393978B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1952125814" name="Espace réservé du contenu 4">
            <a:extLst>
              <a:ext uri="{FF2B5EF4-FFF2-40B4-BE49-F238E27FC236}">
                <a16:creationId xmlns:a16="http://schemas.microsoft.com/office/drawing/2014/main" id="{AF60445A-A8D0-155D-BDFA-9411145D8CF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35126403" name="ZoneTexte 13">
            <a:extLst>
              <a:ext uri="{FF2B5EF4-FFF2-40B4-BE49-F238E27FC236}">
                <a16:creationId xmlns:a16="http://schemas.microsoft.com/office/drawing/2014/main" id="{C18363B7-A223-D015-2D1F-D3AC5F19D3B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52861845" name="Rectangle 14">
            <a:extLst>
              <a:ext uri="{FF2B5EF4-FFF2-40B4-BE49-F238E27FC236}">
                <a16:creationId xmlns:a16="http://schemas.microsoft.com/office/drawing/2014/main" id="{AADE53F7-2DA6-6F24-F4EC-857637A2A316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64287417" name="Espace réservé du texte 5">
            <a:extLst>
              <a:ext uri="{FF2B5EF4-FFF2-40B4-BE49-F238E27FC236}">
                <a16:creationId xmlns:a16="http://schemas.microsoft.com/office/drawing/2014/main" id="{357AD0CD-1EEC-0EA4-20DD-F99974A604FB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87138549" name="Espace réservé du texte 5">
            <a:extLst>
              <a:ext uri="{FF2B5EF4-FFF2-40B4-BE49-F238E27FC236}">
                <a16:creationId xmlns:a16="http://schemas.microsoft.com/office/drawing/2014/main" id="{A8D816FD-8D5B-0FBF-C0C6-3121296C14B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90109709" name="Rectangle 10">
            <a:extLst>
              <a:ext uri="{FF2B5EF4-FFF2-40B4-BE49-F238E27FC236}">
                <a16:creationId xmlns:a16="http://schemas.microsoft.com/office/drawing/2014/main" id="{9D0336C0-B687-86E1-AE9A-7736EF5AC81C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1207622" name="Rectangle 11">
            <a:extLst>
              <a:ext uri="{FF2B5EF4-FFF2-40B4-BE49-F238E27FC236}">
                <a16:creationId xmlns:a16="http://schemas.microsoft.com/office/drawing/2014/main" id="{5022F40D-F29E-EDDE-FC9D-EFC1E8365C50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4081300" name="Espace réservé du texte 5">
            <a:extLst>
              <a:ext uri="{FF2B5EF4-FFF2-40B4-BE49-F238E27FC236}">
                <a16:creationId xmlns:a16="http://schemas.microsoft.com/office/drawing/2014/main" id="{E90E3E64-6EE3-3AFE-93FE-429A56E18672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11509334" name="Espace réservé du texte 5">
            <a:extLst>
              <a:ext uri="{FF2B5EF4-FFF2-40B4-BE49-F238E27FC236}">
                <a16:creationId xmlns:a16="http://schemas.microsoft.com/office/drawing/2014/main" id="{867F510D-E4A0-1F4F-62BD-F588392715F6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29580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966092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ECLC : Luminaire décoratif suspendu laqué - circulation diamètre 23*H16cm</a:t>
            </a:r>
            <a:endParaRPr sz="2800"/>
          </a:p>
        </p:txBody>
      </p:sp>
      <p:sp>
        <p:nvSpPr>
          <p:cNvPr id="182148908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7D3F3D5-0F4C-B17C-823F-201FAE3CBA1D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187182059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2075728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99459726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1160012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191898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34071678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8016209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23580215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2348429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986661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SPAC : Grille acoustique en PET à suspendre en faux plafonds L300 cm × L183 cm × H20,5 cm</a:t>
            </a:r>
            <a:endParaRPr sz="1400"/>
          </a:p>
        </p:txBody>
      </p:sp>
      <p:sp>
        <p:nvSpPr>
          <p:cNvPr id="7243191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81C6FB5-5045-9F95-7B79-05801CA89BFE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192807823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21277204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74667741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4441409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6220351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674648125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5006010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69501558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5064218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766</Words>
  <Application>Microsoft Office PowerPoint</Application>
  <DocSecurity>0</DocSecurity>
  <PresentationFormat>Format A4 (210 x 297 mm)</PresentationFormat>
  <Paragraphs>301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Wingdings</vt:lpstr>
      <vt:lpstr>1_Masque GdL Conseil</vt:lpstr>
      <vt:lpstr>Masque GdL Conseil</vt:lpstr>
      <vt:lpstr>Présentation PowerPoint</vt:lpstr>
      <vt:lpstr>ECL : Luminaire décoratif suspendu rotin multiple</vt:lpstr>
      <vt:lpstr>DFV : Structure en forme de vagues</vt:lpstr>
      <vt:lpstr>SFV : Structure forme vague autour d’un poteau</vt:lpstr>
      <vt:lpstr>TSF : Treillis à suspendre en faux plafond </vt:lpstr>
      <vt:lpstr>ECL3 : Eclairage type suspension – verre teinté vert diam.20cm</vt:lpstr>
      <vt:lpstr>ECL4 : Eclairage cylindrique</vt:lpstr>
      <vt:lpstr>ECLC : Luminaire décoratif suspendu laqué - circulation diamètre 23*H16cm</vt:lpstr>
      <vt:lpstr>SPAC : Grille acoustique en PET à suspendre en faux plafonds L300 cm × L183 cm × H20,5 cm</vt:lpstr>
      <vt:lpstr>SPAC1 : Panneau circulaire acoustique décoratif suspendu – ajourée </vt:lpstr>
      <vt:lpstr>SPAC2 : Panneau acoustique décoratif suspendu–set de 4 pièces - D120 cm x H 24 cm</vt:lpstr>
      <vt:lpstr>CLA1: Claustra sur mesure motif 1 - 120*260cm</vt:lpstr>
      <vt:lpstr>CLA2 : Claustra sur mesure motif 2 - 120*260cm</vt:lpstr>
      <vt:lpstr>PF1: Panneau mural ajouré en feutrine type 1</vt:lpstr>
      <vt:lpstr>PF2: Panneau mural ajouré en feutrine type 2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PEZELIER ELODIE (CPAM RHONE)</cp:lastModifiedBy>
  <cp:revision>376</cp:revision>
  <dcterms:created xsi:type="dcterms:W3CDTF">2010-02-02T08:16:00Z</dcterms:created>
  <dcterms:modified xsi:type="dcterms:W3CDTF">2025-10-20T08:09:04Z</dcterms:modified>
  <cp:category/>
  <dc:identifier/>
  <cp:contentStatus/>
  <dc:language/>
  <cp:version/>
</cp:coreProperties>
</file>